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2F59-5D16-42A7-AC13-82195F5974D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E2AF-4E21-4E99-B0F5-4FB20CA3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29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2F59-5D16-42A7-AC13-82195F5974D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E2AF-4E21-4E99-B0F5-4FB20CA3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0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2F59-5D16-42A7-AC13-82195F5974D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E2AF-4E21-4E99-B0F5-4FB20CA3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0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2F59-5D16-42A7-AC13-82195F5974D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E2AF-4E21-4E99-B0F5-4FB20CA3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9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2F59-5D16-42A7-AC13-82195F5974D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E2AF-4E21-4E99-B0F5-4FB20CA3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51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2F59-5D16-42A7-AC13-82195F5974D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E2AF-4E21-4E99-B0F5-4FB20CA3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7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2F59-5D16-42A7-AC13-82195F5974D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E2AF-4E21-4E99-B0F5-4FB20CA3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9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2F59-5D16-42A7-AC13-82195F5974D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E2AF-4E21-4E99-B0F5-4FB20CA3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6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2F59-5D16-42A7-AC13-82195F5974D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E2AF-4E21-4E99-B0F5-4FB20CA3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9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2F59-5D16-42A7-AC13-82195F5974D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E2AF-4E21-4E99-B0F5-4FB20CA3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6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2F59-5D16-42A7-AC13-82195F5974D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2E2AF-4E21-4E99-B0F5-4FB20CA3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9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32F59-5D16-42A7-AC13-82195F5974DD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2E2AF-4E21-4E99-B0F5-4FB20CA31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2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1976"/>
            <a:ext cx="10515600" cy="5154987"/>
          </a:xfrm>
        </p:spPr>
        <p:txBody>
          <a:bodyPr>
            <a:normAutofit/>
          </a:bodyPr>
          <a:lstStyle/>
          <a:p>
            <a:r>
              <a:rPr lang="en-US" dirty="0"/>
              <a:t>A company database needs to store information about employees (identified by </a:t>
            </a:r>
            <a:r>
              <a:rPr lang="en-US" dirty="0" err="1"/>
              <a:t>ssn</a:t>
            </a:r>
            <a:r>
              <a:rPr lang="en-US" dirty="0"/>
              <a:t>, with salary and phone as attributes), departments (identified by </a:t>
            </a:r>
            <a:r>
              <a:rPr lang="en-US" dirty="0" err="1"/>
              <a:t>dno</a:t>
            </a:r>
            <a:r>
              <a:rPr lang="en-US" dirty="0"/>
              <a:t>, with </a:t>
            </a:r>
            <a:r>
              <a:rPr lang="en-US" dirty="0" err="1"/>
              <a:t>dname</a:t>
            </a:r>
            <a:r>
              <a:rPr lang="en-US" dirty="0"/>
              <a:t> and budget as attributes), and children of employees (with name and age as attributes). Employees work in departments; each department is managed by an employee; a child must be identified uniquely by name when the parent (who is an employee; assume that only one parent works for the company) is known. We are not interested in information about a child once the parent leaves the company.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Draw an ER diagram that captures this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977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WALAA</dc:creator>
  <cp:lastModifiedBy>WALAA</cp:lastModifiedBy>
  <cp:revision>1</cp:revision>
  <dcterms:created xsi:type="dcterms:W3CDTF">2019-04-24T11:52:47Z</dcterms:created>
  <dcterms:modified xsi:type="dcterms:W3CDTF">2019-04-24T11:53:13Z</dcterms:modified>
</cp:coreProperties>
</file>